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9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45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4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1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1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4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5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8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531C-F9D6-40B8-B2F7-D56D358010B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376E-EA4B-40D4-8793-A10026530B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004" r="1424" b="77256"/>
          <a:stretch/>
        </p:blipFill>
        <p:spPr>
          <a:xfrm>
            <a:off x="0" y="452282"/>
            <a:ext cx="12192311" cy="747253"/>
          </a:xfrm>
          <a:prstGeom prst="rect">
            <a:avLst/>
          </a:prstGeom>
          <a:solidFill>
            <a:srgbClr val="F6F5EF"/>
          </a:solidFill>
        </p:spPr>
      </p:pic>
      <p:sp>
        <p:nvSpPr>
          <p:cNvPr id="3" name="직사각형 2"/>
          <p:cNvSpPr/>
          <p:nvPr/>
        </p:nvSpPr>
        <p:spPr>
          <a:xfrm>
            <a:off x="0" y="442452"/>
            <a:ext cx="12192000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89239" y="403121"/>
            <a:ext cx="7325032" cy="845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28257" y="432620"/>
            <a:ext cx="820994" cy="7472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49251" y="732504"/>
            <a:ext cx="6425691" cy="447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88269" y="476867"/>
            <a:ext cx="6386673" cy="216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20037"/>
              </p:ext>
            </p:extLst>
          </p:nvPr>
        </p:nvGraphicFramePr>
        <p:xfrm>
          <a:off x="645651" y="1870041"/>
          <a:ext cx="10749936" cy="484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039">
                  <a:extLst>
                    <a:ext uri="{9D8B030D-6E8A-4147-A177-3AD203B41FA5}">
                      <a16:colId xmlns:a16="http://schemas.microsoft.com/office/drawing/2014/main" val="528229913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3680065502"/>
                    </a:ext>
                  </a:extLst>
                </a:gridCol>
                <a:gridCol w="8544232">
                  <a:extLst>
                    <a:ext uri="{9D8B030D-6E8A-4147-A177-3AD203B41FA5}">
                      <a16:colId xmlns:a16="http://schemas.microsoft.com/office/drawing/2014/main" val="3050325011"/>
                    </a:ext>
                  </a:extLst>
                </a:gridCol>
              </a:tblGrid>
              <a:tr h="4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66558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Section-header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Width:100%,</a:t>
                      </a:r>
                      <a:r>
                        <a:rPr lang="en-US" altLang="ko-KR" baseline="0" dirty="0"/>
                        <a:t> height:120px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background: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59656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Inner-header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Width:1100px;(</a:t>
                      </a:r>
                      <a:r>
                        <a:rPr lang="ko-KR" altLang="en-US" dirty="0" err="1"/>
                        <a:t>반응형</a:t>
                      </a:r>
                      <a:r>
                        <a:rPr lang="ko-KR" altLang="en-US" dirty="0"/>
                        <a:t> 추후 결정</a:t>
                      </a:r>
                      <a:r>
                        <a:rPr lang="en-US" altLang="ko-KR" dirty="0"/>
                        <a:t>),</a:t>
                      </a:r>
                      <a:r>
                        <a:rPr lang="en-US" altLang="ko-KR" baseline="0" dirty="0"/>
                        <a:t> height:100%;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margin:auto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display:flex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justify-content:space-between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padding-left:100px;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12339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width:75px; height:75px;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90763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Space-nav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display:inline-block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padding-right:15px;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padding-left:15px;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border-right: 1px solid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lightgrey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37135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Top-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Display:felx</a:t>
                      </a:r>
                      <a:r>
                        <a:rPr lang="en-US" altLang="ko-KR" dirty="0"/>
                        <a:t>;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jutify-content:flex-end</a:t>
                      </a:r>
                      <a:r>
                        <a:rPr lang="en-US" altLang="ko-KR" baseline="0" dirty="0"/>
                        <a:t>;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height:45px;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font-size:13px;</a:t>
                      </a:r>
                      <a:endParaRPr lang="en-US" altLang="ko-KR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 (</a:t>
                      </a:r>
                      <a:r>
                        <a:rPr lang="ko-KR" altLang="en-US" baseline="0" dirty="0"/>
                        <a:t>안쪽 마지막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button &gt; icon)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7327"/>
                  </a:ext>
                </a:extLst>
              </a:tr>
              <a:tr h="69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Bottom-</a:t>
                      </a:r>
                      <a:r>
                        <a:rPr lang="en-US" altLang="ko-KR" dirty="0" err="1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display:flex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flex-end;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안쪽 </a:t>
                      </a:r>
                      <a:r>
                        <a:rPr lang="en-US" altLang="ko-KR" baseline="0" dirty="0" err="1"/>
                        <a:t>ul</a:t>
                      </a:r>
                      <a:r>
                        <a:rPr lang="en-US" altLang="ko-KR" baseline="0" dirty="0"/>
                        <a:t> &gt;li &gt; 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506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0153" y="2086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26388" y="1019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A1475-BBBF-B772-C1C2-9B69B68AB660}"/>
              </a:ext>
            </a:extLst>
          </p:cNvPr>
          <p:cNvSpPr/>
          <p:nvPr/>
        </p:nvSpPr>
        <p:spPr>
          <a:xfrm>
            <a:off x="3024924" y="7423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5209B-F1B2-8251-6E2B-C3DD781DA868}"/>
              </a:ext>
            </a:extLst>
          </p:cNvPr>
          <p:cNvSpPr/>
          <p:nvPr/>
        </p:nvSpPr>
        <p:spPr>
          <a:xfrm>
            <a:off x="9298929" y="393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A4AFE0-CF81-C163-08F6-736111ED0126}"/>
              </a:ext>
            </a:extLst>
          </p:cNvPr>
          <p:cNvSpPr/>
          <p:nvPr/>
        </p:nvSpPr>
        <p:spPr>
          <a:xfrm>
            <a:off x="9295535" y="859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D78912-9324-BA05-260C-036854A4C898}"/>
              </a:ext>
            </a:extLst>
          </p:cNvPr>
          <p:cNvSpPr/>
          <p:nvPr/>
        </p:nvSpPr>
        <p:spPr>
          <a:xfrm>
            <a:off x="3268760" y="347861"/>
            <a:ext cx="6406182" cy="982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07947-F6AF-C880-D831-6ABF77CF4548}"/>
              </a:ext>
            </a:extLst>
          </p:cNvPr>
          <p:cNvSpPr/>
          <p:nvPr/>
        </p:nvSpPr>
        <p:spPr>
          <a:xfrm>
            <a:off x="3976125" y="11798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9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91665"/>
              </p:ext>
            </p:extLst>
          </p:nvPr>
        </p:nvGraphicFramePr>
        <p:xfrm>
          <a:off x="1370410" y="2858501"/>
          <a:ext cx="9734945" cy="388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69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2088484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84559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040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368px); background-image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Main-left-div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Width:305px</a:t>
                      </a:r>
                      <a:r>
                        <a:rPr lang="en-US" altLang="ko-KR" sz="1400"/>
                        <a:t>, </a:t>
                      </a:r>
                      <a:r>
                        <a:rPr lang="en-US" altLang="ko-KR" sz="1400" smtClean="0"/>
                        <a:t>height:215px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left:180px;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(-50%,-50%);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324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</a:t>
                      </a:r>
                      <a:r>
                        <a:rPr lang="en-US" altLang="ko-KR" sz="1400" dirty="0" smtClean="0"/>
                        <a:t>height:166px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(MEETtheMOMENT.png)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3364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Width:125px, height:38px</a:t>
                      </a:r>
                      <a:r>
                        <a:rPr lang="en-US" altLang="ko-KR" sz="1400" dirty="0"/>
                        <a:t>; background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(239, 233, 201); outline:2px solid black;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tarolatte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Width:190px, height:200px;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(tarolatte.png);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  <a:tr h="68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cookielatte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Width:190px, height:200px;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(cookielatte.png);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82765"/>
                  </a:ext>
                </a:extLst>
              </a:tr>
              <a:tr h="482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chamomiletea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Width:200px, height:150px;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(chamomiletea.png);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), top(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추후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62791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B6CD7-16CA-6B25-8508-80A3925981FF}"/>
              </a:ext>
            </a:extLst>
          </p:cNvPr>
          <p:cNvGrpSpPr/>
          <p:nvPr/>
        </p:nvGrpSpPr>
        <p:grpSpPr>
          <a:xfrm>
            <a:off x="1685424" y="-112815"/>
            <a:ext cx="8821149" cy="2915392"/>
            <a:chOff x="851302" y="-45228"/>
            <a:chExt cx="10489394" cy="36968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22682" r="1424" b="20161"/>
            <a:stretch/>
          </p:blipFill>
          <p:spPr>
            <a:xfrm>
              <a:off x="899042" y="213757"/>
              <a:ext cx="10393915" cy="3390022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077A35-23C3-C09F-9496-50BA55E8BC5D}"/>
                </a:ext>
              </a:extLst>
            </p:cNvPr>
            <p:cNvSpPr/>
            <p:nvPr/>
          </p:nvSpPr>
          <p:spPr>
            <a:xfrm>
              <a:off x="851302" y="171810"/>
              <a:ext cx="10489394" cy="34798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21ACDF3-0551-A112-E20E-F58441386B5F}"/>
                </a:ext>
              </a:extLst>
            </p:cNvPr>
            <p:cNvSpPr/>
            <p:nvPr/>
          </p:nvSpPr>
          <p:spPr>
            <a:xfrm>
              <a:off x="2327326" y="1033152"/>
              <a:ext cx="1977241" cy="13953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73C3559-4FB9-880E-435E-618CCC5D5DE5}"/>
                </a:ext>
              </a:extLst>
            </p:cNvPr>
            <p:cNvSpPr/>
            <p:nvPr/>
          </p:nvSpPr>
          <p:spPr>
            <a:xfrm>
              <a:off x="4929996" y="642846"/>
              <a:ext cx="4170777" cy="25844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AFD914-6ABC-9E43-67D6-F1803AB7313F}"/>
                </a:ext>
              </a:extLst>
            </p:cNvPr>
            <p:cNvSpPr/>
            <p:nvPr/>
          </p:nvSpPr>
          <p:spPr>
            <a:xfrm>
              <a:off x="1381273" y="-452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046EF2-9D2A-15CD-F209-D1A216982A56}"/>
                </a:ext>
              </a:extLst>
            </p:cNvPr>
            <p:cNvSpPr/>
            <p:nvPr/>
          </p:nvSpPr>
          <p:spPr>
            <a:xfrm>
              <a:off x="2723021" y="859699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③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3C2ACF-5D3A-A96E-7853-F4D2FAA8129E}"/>
                </a:ext>
              </a:extLst>
            </p:cNvPr>
            <p:cNvSpPr/>
            <p:nvPr/>
          </p:nvSpPr>
          <p:spPr>
            <a:xfrm>
              <a:off x="8501395" y="283812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⑤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3D53B75-6541-C973-2FBE-D1ABE41B1F05}"/>
                </a:ext>
              </a:extLst>
            </p:cNvPr>
            <p:cNvSpPr/>
            <p:nvPr/>
          </p:nvSpPr>
          <p:spPr>
            <a:xfrm>
              <a:off x="2211362" y="904503"/>
              <a:ext cx="2209168" cy="188619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4F1F93-4882-DB22-03C6-4DF4C8A17BBC}"/>
                </a:ext>
              </a:extLst>
            </p:cNvPr>
            <p:cNvSpPr/>
            <p:nvPr/>
          </p:nvSpPr>
          <p:spPr>
            <a:xfrm>
              <a:off x="3437623" y="238791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④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E7DCA3-EAB6-2CDE-C057-3DD20055C1F4}"/>
                </a:ext>
              </a:extLst>
            </p:cNvPr>
            <p:cNvSpPr/>
            <p:nvPr/>
          </p:nvSpPr>
          <p:spPr>
            <a:xfrm>
              <a:off x="2310651" y="642847"/>
              <a:ext cx="415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②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9583" r="1424" b="14932"/>
          <a:stretch/>
        </p:blipFill>
        <p:spPr>
          <a:xfrm>
            <a:off x="-311" y="320634"/>
            <a:ext cx="12192311" cy="38160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81E056-66DD-3B30-3FF5-399407919F78}"/>
              </a:ext>
            </a:extLst>
          </p:cNvPr>
          <p:cNvSpPr/>
          <p:nvPr/>
        </p:nvSpPr>
        <p:spPr>
          <a:xfrm>
            <a:off x="0" y="320634"/>
            <a:ext cx="12192000" cy="3816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DFF826-F5A1-BFD4-4DE4-869B1FB8BA44}"/>
              </a:ext>
            </a:extLst>
          </p:cNvPr>
          <p:cNvSpPr/>
          <p:nvPr/>
        </p:nvSpPr>
        <p:spPr>
          <a:xfrm>
            <a:off x="-311" y="238301"/>
            <a:ext cx="6753101" cy="5514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0AEDF4-36C1-C72C-5385-892C84FB3AE3}"/>
              </a:ext>
            </a:extLst>
          </p:cNvPr>
          <p:cNvSpPr/>
          <p:nvPr/>
        </p:nvSpPr>
        <p:spPr>
          <a:xfrm>
            <a:off x="11689841" y="4580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F9D0B2-D617-B66E-19B2-9E7BCA5D2D63}"/>
              </a:ext>
            </a:extLst>
          </p:cNvPr>
          <p:cNvSpPr/>
          <p:nvPr/>
        </p:nvSpPr>
        <p:spPr>
          <a:xfrm>
            <a:off x="568034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778546-CD12-C667-6703-5EDABCDCAE30}"/>
              </a:ext>
            </a:extLst>
          </p:cNvPr>
          <p:cNvSpPr/>
          <p:nvPr/>
        </p:nvSpPr>
        <p:spPr>
          <a:xfrm>
            <a:off x="7792866" y="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A42AB9-F875-2FF2-4D76-6E5B5CF3DBDB}"/>
              </a:ext>
            </a:extLst>
          </p:cNvPr>
          <p:cNvSpPr/>
          <p:nvPr/>
        </p:nvSpPr>
        <p:spPr>
          <a:xfrm>
            <a:off x="6614556" y="256115"/>
            <a:ext cx="5577444" cy="5055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53061E-EB58-B096-E69E-686A72072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71454"/>
              </p:ext>
            </p:extLst>
          </p:nvPr>
        </p:nvGraphicFramePr>
        <p:xfrm>
          <a:off x="1469424" y="1683145"/>
          <a:ext cx="9063144" cy="202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Main-slogan-under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Height:62px; </a:t>
                      </a:r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Width:55%, height:100%; </a:t>
                      </a:r>
                      <a:r>
                        <a:rPr lang="en-US" altLang="ko-KR" sz="1400" dirty="0" err="1"/>
                        <a:t>background:black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promotion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Width:45%, height:100%; background:(246, 245, 239);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0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17"/>
            <a:ext cx="12189246" cy="154367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37D266-ED54-A75F-9BE3-24844FC4D0A2}"/>
              </a:ext>
            </a:extLst>
          </p:cNvPr>
          <p:cNvSpPr/>
          <p:nvPr/>
        </p:nvSpPr>
        <p:spPr>
          <a:xfrm>
            <a:off x="0" y="273132"/>
            <a:ext cx="12192000" cy="15972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B8B203-CC54-45FD-0A4B-E57895B6AB6A}"/>
              </a:ext>
            </a:extLst>
          </p:cNvPr>
          <p:cNvSpPr/>
          <p:nvPr/>
        </p:nvSpPr>
        <p:spPr>
          <a:xfrm>
            <a:off x="2767553" y="195943"/>
            <a:ext cx="6697081" cy="17397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5BAD9-6B12-43FD-BDE9-BC33C7FAAF78}"/>
              </a:ext>
            </a:extLst>
          </p:cNvPr>
          <p:cNvSpPr/>
          <p:nvPr/>
        </p:nvSpPr>
        <p:spPr>
          <a:xfrm>
            <a:off x="2830889" y="327564"/>
            <a:ext cx="1295786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1D496D-E25A-1F88-39CF-EB38D8344E3C}"/>
              </a:ext>
            </a:extLst>
          </p:cNvPr>
          <p:cNvSpPr/>
          <p:nvPr/>
        </p:nvSpPr>
        <p:spPr>
          <a:xfrm>
            <a:off x="4193195" y="405614"/>
            <a:ext cx="5231252" cy="7344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591021-99CE-AE65-A7A2-C37131CB6E61}"/>
              </a:ext>
            </a:extLst>
          </p:cNvPr>
          <p:cNvSpPr/>
          <p:nvPr/>
        </p:nvSpPr>
        <p:spPr>
          <a:xfrm>
            <a:off x="4180027" y="1202317"/>
            <a:ext cx="5244419" cy="5492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A76757-A6A0-0DD5-83D9-6AD72477AEC1}"/>
              </a:ext>
            </a:extLst>
          </p:cNvPr>
          <p:cNvSpPr/>
          <p:nvPr/>
        </p:nvSpPr>
        <p:spPr>
          <a:xfrm>
            <a:off x="1176028" y="362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8FE5A8-29E3-DADC-CAE5-AFED9A0B0677}"/>
              </a:ext>
            </a:extLst>
          </p:cNvPr>
          <p:cNvSpPr/>
          <p:nvPr/>
        </p:nvSpPr>
        <p:spPr>
          <a:xfrm>
            <a:off x="3478782" y="-558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2629BE-5770-10AB-125D-D2E700A65B60}"/>
              </a:ext>
            </a:extLst>
          </p:cNvPr>
          <p:cNvSpPr/>
          <p:nvPr/>
        </p:nvSpPr>
        <p:spPr>
          <a:xfrm>
            <a:off x="3686531" y="14143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80980-49F7-38C6-6C5C-E2078B05C003}"/>
              </a:ext>
            </a:extLst>
          </p:cNvPr>
          <p:cNvSpPr/>
          <p:nvPr/>
        </p:nvSpPr>
        <p:spPr>
          <a:xfrm>
            <a:off x="8983745" y="4204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C00B2-0999-7F60-94D9-1B16521FD51B}"/>
              </a:ext>
            </a:extLst>
          </p:cNvPr>
          <p:cNvSpPr/>
          <p:nvPr/>
        </p:nvSpPr>
        <p:spPr>
          <a:xfrm>
            <a:off x="9464634" y="6745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B200D5-9F03-FAF8-B513-E2848D257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50237"/>
              </p:ext>
            </p:extLst>
          </p:nvPr>
        </p:nvGraphicFramePr>
        <p:xfrm>
          <a:off x="1493175" y="2282849"/>
          <a:ext cx="9063144" cy="334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Height:15vh(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240px); background(30, 57, 50);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Display:flex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align-items:center</a:t>
                      </a:r>
                      <a:r>
                        <a:rPr lang="en-US" altLang="ko-KR" sz="1400" dirty="0"/>
                        <a:t>; </a:t>
                      </a:r>
                      <a:r>
                        <a:rPr lang="en-US" altLang="ko-KR" sz="1400" dirty="0" err="1"/>
                        <a:t>justify-content:center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Inner-rewards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Logo-rewards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</a:p>
                    <a:p>
                      <a:pPr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Width:824px, height: 100%; </a:t>
                      </a:r>
                      <a:r>
                        <a:rPr lang="en-US" altLang="ko-KR" sz="1400" dirty="0" err="1"/>
                        <a:t>float:left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9770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Bottom-rewards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DB916-C2A9-E8CE-8DFC-6EED8AC0F593}"/>
              </a:ext>
            </a:extLst>
          </p:cNvPr>
          <p:cNvSpPr/>
          <p:nvPr/>
        </p:nvSpPr>
        <p:spPr>
          <a:xfrm>
            <a:off x="4168549" y="334310"/>
            <a:ext cx="5456402" cy="14774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2CB498-5628-E872-481D-C0918E69A3B0}"/>
              </a:ext>
            </a:extLst>
          </p:cNvPr>
          <p:cNvSpPr/>
          <p:nvPr/>
        </p:nvSpPr>
        <p:spPr>
          <a:xfrm>
            <a:off x="9020426" y="14424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FF0000"/>
                </a:solidFill>
                <a:effectLst/>
                <a:latin typeface="Noto Sans KR"/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7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4" y="213757"/>
            <a:ext cx="10038411" cy="289822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966D7D-B886-01B5-607A-8ECDB0D6B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9923"/>
              </p:ext>
            </p:extLst>
          </p:nvPr>
        </p:nvGraphicFramePr>
        <p:xfrm>
          <a:off x="1564427" y="3429000"/>
          <a:ext cx="9063144" cy="2017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Slogan_spring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Height:30vh(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495px); background-image;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Width:325px, height:410px;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left:30%;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(spring_img.png);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Width:299px, height:196px;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left:55%; top:50%; </a:t>
                      </a:r>
                      <a:r>
                        <a:rPr lang="en-US" altLang="ko-KR" sz="1400" dirty="0" err="1"/>
                        <a:t>transform:translate</a:t>
                      </a:r>
                      <a:r>
                        <a:rPr lang="en-US" altLang="ko-KR" sz="1400" dirty="0"/>
                        <a:t>(0, -50%);  &lt;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spring_letter</a:t>
                      </a:r>
                      <a:r>
                        <a:rPr lang="en-US" altLang="ko-KR" sz="1400" dirty="0"/>
                        <a:t>) / button&gt;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C35B43-7C3D-717C-59F2-DE8596ED93EA}"/>
              </a:ext>
            </a:extLst>
          </p:cNvPr>
          <p:cNvSpPr/>
          <p:nvPr/>
        </p:nvSpPr>
        <p:spPr>
          <a:xfrm>
            <a:off x="1035180" y="157674"/>
            <a:ext cx="10121637" cy="30103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10DA24-C604-F225-29DD-C88E5B4EDD54}"/>
              </a:ext>
            </a:extLst>
          </p:cNvPr>
          <p:cNvSpPr/>
          <p:nvPr/>
        </p:nvSpPr>
        <p:spPr>
          <a:xfrm>
            <a:off x="4196551" y="493818"/>
            <a:ext cx="1343288" cy="2290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998AC-3A51-7EBC-CEC5-DD9C4AC3F88A}"/>
              </a:ext>
            </a:extLst>
          </p:cNvPr>
          <p:cNvSpPr/>
          <p:nvPr/>
        </p:nvSpPr>
        <p:spPr>
          <a:xfrm>
            <a:off x="6504022" y="948049"/>
            <a:ext cx="1844331" cy="13260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E7F89-463F-1039-47B6-B9F89E57A8B4}"/>
              </a:ext>
            </a:extLst>
          </p:cNvPr>
          <p:cNvSpPr/>
          <p:nvPr/>
        </p:nvSpPr>
        <p:spPr>
          <a:xfrm>
            <a:off x="1564427" y="29273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1894E6-CA70-129C-CD99-FECE2DD28B88}"/>
              </a:ext>
            </a:extLst>
          </p:cNvPr>
          <p:cNvSpPr/>
          <p:nvPr/>
        </p:nvSpPr>
        <p:spPr>
          <a:xfrm>
            <a:off x="5165955" y="25790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86DC7-1688-1CD5-9875-D557D8824FC9}"/>
              </a:ext>
            </a:extLst>
          </p:cNvPr>
          <p:cNvSpPr/>
          <p:nvPr/>
        </p:nvSpPr>
        <p:spPr>
          <a:xfrm>
            <a:off x="7912024" y="20371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333002-9E8E-9802-18C1-2E28C71343F5}"/>
              </a:ext>
            </a:extLst>
          </p:cNvPr>
          <p:cNvSpPr/>
          <p:nvPr/>
        </p:nvSpPr>
        <p:spPr>
          <a:xfrm>
            <a:off x="5023262" y="5788229"/>
            <a:ext cx="5284520" cy="5937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Float:left</a:t>
            </a:r>
            <a:r>
              <a:rPr lang="en-US" altLang="ko-KR" dirty="0"/>
              <a:t> </a:t>
            </a:r>
            <a:r>
              <a:rPr lang="ko-KR" altLang="en-US" dirty="0"/>
              <a:t>없이 </a:t>
            </a:r>
            <a:r>
              <a:rPr lang="en-US" altLang="ko-KR" dirty="0"/>
              <a:t>relative, absolute</a:t>
            </a:r>
            <a:r>
              <a:rPr lang="ko-KR" altLang="en-US" dirty="0"/>
              <a:t>로 가로 정렬 가능한지 테스트해보기</a:t>
            </a:r>
          </a:p>
        </p:txBody>
      </p:sp>
    </p:spTree>
    <p:extLst>
      <p:ext uri="{BB962C8B-B14F-4D97-AF65-F5344CB8AC3E}">
        <p14:creationId xmlns:p14="http://schemas.microsoft.com/office/powerpoint/2010/main" val="72332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8" y="277323"/>
            <a:ext cx="11815948" cy="24624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D47BE6-4574-F464-DD6D-CFB483EEC333}"/>
              </a:ext>
            </a:extLst>
          </p:cNvPr>
          <p:cNvSpPr/>
          <p:nvPr/>
        </p:nvSpPr>
        <p:spPr>
          <a:xfrm>
            <a:off x="180157" y="217051"/>
            <a:ext cx="11932674" cy="2573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A10284-5059-89D7-8853-4371555AD527}"/>
              </a:ext>
            </a:extLst>
          </p:cNvPr>
          <p:cNvSpPr/>
          <p:nvPr/>
        </p:nvSpPr>
        <p:spPr>
          <a:xfrm>
            <a:off x="3784573" y="484911"/>
            <a:ext cx="2651853" cy="1177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1336E3-DA6A-C06F-CDA1-A3A72AFAC975}"/>
              </a:ext>
            </a:extLst>
          </p:cNvPr>
          <p:cNvSpPr/>
          <p:nvPr/>
        </p:nvSpPr>
        <p:spPr>
          <a:xfrm>
            <a:off x="4681160" y="1690027"/>
            <a:ext cx="888367" cy="3584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47BB31-28BF-6F30-EE92-3A4F6B98ABDE}"/>
              </a:ext>
            </a:extLst>
          </p:cNvPr>
          <p:cNvSpPr/>
          <p:nvPr/>
        </p:nvSpPr>
        <p:spPr>
          <a:xfrm>
            <a:off x="10536234" y="417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A3761-338F-286A-8CB6-B3B0CD0E7F90}"/>
              </a:ext>
            </a:extLst>
          </p:cNvPr>
          <p:cNvSpPr/>
          <p:nvPr/>
        </p:nvSpPr>
        <p:spPr>
          <a:xfrm>
            <a:off x="6286028" y="1112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5F3E1-085A-393A-44EA-E3AFB7D9D485}"/>
              </a:ext>
            </a:extLst>
          </p:cNvPr>
          <p:cNvSpPr/>
          <p:nvPr/>
        </p:nvSpPr>
        <p:spPr>
          <a:xfrm>
            <a:off x="5361778" y="1823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CB900B-ACE7-398B-95A1-8A9589F2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20057"/>
              </p:ext>
            </p:extLst>
          </p:nvPr>
        </p:nvGraphicFramePr>
        <p:xfrm>
          <a:off x="1564428" y="3298372"/>
          <a:ext cx="9063144" cy="1961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Slogan_salvador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Height:20vh(</a:t>
                      </a:r>
                      <a:r>
                        <a:rPr lang="ko-KR" altLang="en-US" sz="1400" dirty="0"/>
                        <a:t>안되면 </a:t>
                      </a:r>
                      <a:r>
                        <a:rPr lang="en-US" altLang="ko-KR" sz="1400" dirty="0"/>
                        <a:t>400px); background-image; </a:t>
                      </a:r>
                      <a:r>
                        <a:rPr lang="en-US" altLang="ko-KR" sz="1400" dirty="0" err="1"/>
                        <a:t>position:relative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Width:382px, height:129px;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left:25%; top:10%;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(Salvador_letter.png);  ((top</a:t>
                      </a:r>
                      <a:r>
                        <a:rPr lang="ko-KR" altLang="en-US" sz="1400" dirty="0"/>
                        <a:t>부터 이미지 까지 길이 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salvador_button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Width:300px, height:40px; </a:t>
                      </a:r>
                      <a:r>
                        <a:rPr lang="en-US" altLang="ko-KR" sz="1400" dirty="0" err="1"/>
                        <a:t>position:absolute</a:t>
                      </a:r>
                      <a:r>
                        <a:rPr lang="en-US" altLang="ko-KR" sz="1400" dirty="0"/>
                        <a:t>; right:50%; top:55%; (</a:t>
                      </a:r>
                      <a:r>
                        <a:rPr lang="ko-KR" altLang="en-US" sz="1400" dirty="0"/>
                        <a:t>추후 다시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32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3F728-6DE8-D9C4-3536-5E117017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75468"/>
            <a:ext cx="7249886" cy="3417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EE4B7A-858E-65DD-5DA8-050B27C19F6F}"/>
              </a:ext>
            </a:extLst>
          </p:cNvPr>
          <p:cNvSpPr/>
          <p:nvPr/>
        </p:nvSpPr>
        <p:spPr>
          <a:xfrm>
            <a:off x="2411680" y="23752"/>
            <a:ext cx="7368639" cy="3521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95B243-A5E1-A4DE-0AF9-B08D982E8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03306"/>
              </p:ext>
            </p:extLst>
          </p:nvPr>
        </p:nvGraphicFramePr>
        <p:xfrm>
          <a:off x="1843497" y="3620252"/>
          <a:ext cx="9063144" cy="2775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602">
                  <a:extLst>
                    <a:ext uri="{9D8B030D-6E8A-4147-A177-3AD203B41FA5}">
                      <a16:colId xmlns:a16="http://schemas.microsoft.com/office/drawing/2014/main" val="1559572746"/>
                    </a:ext>
                  </a:extLst>
                </a:gridCol>
                <a:gridCol w="1944360">
                  <a:extLst>
                    <a:ext uri="{9D8B030D-6E8A-4147-A177-3AD203B41FA5}">
                      <a16:colId xmlns:a16="http://schemas.microsoft.com/office/drawing/2014/main" val="3819274124"/>
                    </a:ext>
                  </a:extLst>
                </a:gridCol>
                <a:gridCol w="6373182">
                  <a:extLst>
                    <a:ext uri="{9D8B030D-6E8A-4147-A177-3AD203B41FA5}">
                      <a16:colId xmlns:a16="http://schemas.microsoft.com/office/drawing/2014/main" val="2076766146"/>
                    </a:ext>
                  </a:extLst>
                </a:gridCol>
              </a:tblGrid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설계결정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3091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Slogan-pick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Width:100%, Height:800px; background-image;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1524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Pick-letter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Width:1080px, height:170px;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4396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Width:176px, height:153px; </a:t>
                      </a:r>
                      <a:r>
                        <a:rPr lang="en-US" altLang="ko-KR" sz="1400" dirty="0" err="1"/>
                        <a:t>img</a:t>
                      </a:r>
                      <a:r>
                        <a:rPr lang="en-US" altLang="ko-KR" sz="1400" dirty="0"/>
                        <a:t>(starbucks_logo_rewards.png)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56517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height:95px; border-bottom:1px solid grey;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7510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Pick-</a:t>
                      </a:r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Width:794px, height:40px;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0694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26EF16-D7E5-34F1-E057-A0A8D76C020D}"/>
              </a:ext>
            </a:extLst>
          </p:cNvPr>
          <p:cNvSpPr/>
          <p:nvPr/>
        </p:nvSpPr>
        <p:spPr>
          <a:xfrm>
            <a:off x="4087393" y="458192"/>
            <a:ext cx="1363381" cy="10974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3BDE4A-4ADD-807E-AFE9-55DCACC717BF}"/>
              </a:ext>
            </a:extLst>
          </p:cNvPr>
          <p:cNvSpPr/>
          <p:nvPr/>
        </p:nvSpPr>
        <p:spPr>
          <a:xfrm>
            <a:off x="3701445" y="1607384"/>
            <a:ext cx="1749329" cy="773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1E6F9C-0017-0BC7-5464-42C760101A82}"/>
              </a:ext>
            </a:extLst>
          </p:cNvPr>
          <p:cNvSpPr/>
          <p:nvPr/>
        </p:nvSpPr>
        <p:spPr>
          <a:xfrm>
            <a:off x="4577938" y="2456472"/>
            <a:ext cx="872835" cy="2689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FC039F-42AE-653F-BC0A-B04F8CE4BB66}"/>
              </a:ext>
            </a:extLst>
          </p:cNvPr>
          <p:cNvSpPr/>
          <p:nvPr/>
        </p:nvSpPr>
        <p:spPr>
          <a:xfrm>
            <a:off x="5575767" y="414807"/>
            <a:ext cx="3954181" cy="25421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504110-107F-4A1D-D462-1110E99AF9F5}"/>
              </a:ext>
            </a:extLst>
          </p:cNvPr>
          <p:cNvSpPr/>
          <p:nvPr/>
        </p:nvSpPr>
        <p:spPr>
          <a:xfrm>
            <a:off x="2061285" y="28684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E5DC1-07C4-7B01-F91B-2B0239DB87FC}"/>
              </a:ext>
            </a:extLst>
          </p:cNvPr>
          <p:cNvSpPr/>
          <p:nvPr/>
        </p:nvSpPr>
        <p:spPr>
          <a:xfrm>
            <a:off x="4391623" y="2444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②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5A061-9FCF-72F3-6C7B-1E9FEF8846BE}"/>
              </a:ext>
            </a:extLst>
          </p:cNvPr>
          <p:cNvSpPr/>
          <p:nvPr/>
        </p:nvSpPr>
        <p:spPr>
          <a:xfrm>
            <a:off x="3712742" y="14259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③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453D49-A978-4F2E-9276-F83B0A804565}"/>
              </a:ext>
            </a:extLst>
          </p:cNvPr>
          <p:cNvSpPr/>
          <p:nvPr/>
        </p:nvSpPr>
        <p:spPr>
          <a:xfrm>
            <a:off x="9193194" y="26393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⑤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5ABC90-C1AC-272C-7F5C-06346C4040D0}"/>
              </a:ext>
            </a:extLst>
          </p:cNvPr>
          <p:cNvSpPr/>
          <p:nvPr/>
        </p:nvSpPr>
        <p:spPr>
          <a:xfrm>
            <a:off x="4518562" y="2499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64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89"/>
            <a:ext cx="12193604" cy="5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8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00"/>
            <a:ext cx="12192000" cy="39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498</Words>
  <Application>Microsoft Office PowerPoint</Application>
  <PresentationFormat>와이드스크린</PresentationFormat>
  <Paragraphs>162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</cp:revision>
  <dcterms:created xsi:type="dcterms:W3CDTF">2024-02-25T01:44:01Z</dcterms:created>
  <dcterms:modified xsi:type="dcterms:W3CDTF">2024-03-02T03:52:11Z</dcterms:modified>
</cp:coreProperties>
</file>